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1" r:id="rId3"/>
    <p:sldId id="258" r:id="rId4"/>
    <p:sldId id="262" r:id="rId5"/>
    <p:sldId id="259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79414-D0C2-E13E-FE2B-E7A808B24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FBDE8-3FC9-2B0B-03A0-7DEB25437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130BF-A8DC-2AA9-A693-55D7B1DD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17D74-93FC-4CF9-AC04-EC7B102431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078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CCA0A-8B3E-8CED-4EA8-CC6A80B53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5CF73-D320-C9DB-A971-B58B99FC0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3A0F3E-0859-9BEE-F8BA-D40CFA621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1DD5D-7635-479C-BE8C-49E2085B75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093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E19BC8-1E38-2DAD-DD21-3CA06616D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EEEF19-216F-0299-11F4-35D51F1C9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64973-B9E8-FE7C-817C-DF3F48CCD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27735-315C-466B-BB06-4CB166EBEB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267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B037FE-A599-843F-8B36-07FCA4FB0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1CC31-338C-E8EF-1D80-48E52E86E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00D3C4-973F-C58A-47D9-C3DAA562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6B01A-8335-4E3C-BA44-B82DA79674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484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FC668-EB3B-3F65-3686-D018F61B18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1F4C54-9734-6F2D-268B-93F56E2D3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65EC8-EBBE-B11D-8477-1D21BE6A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D1C6A-7326-459E-8B04-8CC00D9DA4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7685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F80405-011E-B236-5822-F79D861DD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A03333-AA6B-A008-99E2-03340D461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15F5DB-32F6-A1EC-ED8A-DBB31B551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131A9-89FB-414E-A3DB-9292F65D77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072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7EDB8E7-047C-708C-D577-864733DE0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189385A-ECDD-C8D7-C0E1-1301B474B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A3D9CE5-6540-4D8E-56F7-6377A43C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CF767-8458-4B6C-90CF-32CA4EA404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025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E41B50F-B54B-3425-7710-D0068265D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593CB60-C30D-ED9C-B8F2-66F600C6B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24627F-CDAD-7A42-43CB-4ABC27807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A45B6-E7DA-4D81-AE3E-AA0963F6FF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4419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0EC1B22-AFD5-8944-53A3-D2B1142E5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069988C-BDF3-A0F2-1B32-150B39770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47EB38C-3C2E-DBB2-527A-BB12B4E5C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AA711-4FDC-42E7-AA17-2C58723938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304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0C149E-C26A-87B2-8D07-08EF9FED6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26BB416-895F-9526-020E-4CC41340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C47853-166D-5D30-0E51-D6935B102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A33FA-941D-4BC8-8401-E3A93D7785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553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EF5355-DB83-2625-7954-314210141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99F3F0-E0D5-2050-E971-71D5A323B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5065A-6341-93B5-A564-928CE7EB7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0EA95-0C39-44C6-8DA9-534936454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88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84CB55C-DE31-2126-4288-55B7A59C16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E3C5C19-BC0D-4359-9D27-5C3CA8B005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4F600-6505-CDD6-CB24-426BB81A9C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A75DA8-584B-9BE9-1614-D139415961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9034A-18F4-A285-29E5-797A91FB8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BDFCA3-105C-4940-983E-118358AB5C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CEAD1922-A2E6-199B-0CF0-9DA3800C46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'Neath our standard, we're engaging</a:t>
            </a:r>
          </a:p>
          <a:p>
            <a:r>
              <a:rPr lang="en-US" altLang="en-US" sz="4000" dirty="0"/>
              <a:t>Foes of God around us raging,</a:t>
            </a:r>
          </a:p>
          <a:p>
            <a:r>
              <a:rPr lang="en-US" altLang="en-US" sz="4000" dirty="0"/>
              <a:t>And the battle we are waging</a:t>
            </a:r>
          </a:p>
          <a:p>
            <a:r>
              <a:rPr lang="en-US" altLang="en-US" sz="4000" dirty="0"/>
              <a:t>'Neath the yellow, red and blue.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F5925E0F-78F8-1826-BFA0-2D790864650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98588"/>
            <a:ext cx="9144000" cy="4060825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I 'll be true! I'll be true!</a:t>
            </a:r>
          </a:p>
          <a:p>
            <a:r>
              <a:rPr lang="en-US" altLang="en-US" sz="4000" dirty="0"/>
              <a:t>True to my </a:t>
            </a:r>
            <a:r>
              <a:rPr lang="en-US" altLang="en-US" sz="4000" dirty="0" err="1"/>
              <a:t>colours</a:t>
            </a:r>
            <a:r>
              <a:rPr lang="en-US" altLang="en-US" sz="4000" dirty="0"/>
              <a:t>, the yellow, red and blue;</a:t>
            </a:r>
          </a:p>
          <a:p>
            <a:r>
              <a:rPr lang="en-US" altLang="en-US" sz="4000" dirty="0"/>
              <a:t>I'll be true! I'll be true!</a:t>
            </a:r>
          </a:p>
          <a:p>
            <a:r>
              <a:rPr lang="en-US" altLang="en-US" sz="4000" dirty="0"/>
              <a:t>True to my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in the Army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EA8474B7-6EE3-F70A-BAF6-10B491BB02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8"/>
            <a:ext cx="9144000" cy="3311525"/>
          </a:xfrm>
        </p:spPr>
        <p:txBody>
          <a:bodyPr/>
          <a:lstStyle/>
          <a:p>
            <a:r>
              <a:rPr lang="en-US" altLang="en-US" sz="2000" dirty="0"/>
              <a:t>Verse 2 </a:t>
            </a:r>
          </a:p>
          <a:p>
            <a:r>
              <a:rPr lang="en-US" altLang="en-US" sz="4000" dirty="0"/>
              <a:t>In this warfare we're delighting,</a:t>
            </a:r>
          </a:p>
          <a:p>
            <a:r>
              <a:rPr lang="en-US" altLang="en-US" sz="4000" dirty="0"/>
              <a:t>For our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we are fighting;</a:t>
            </a:r>
          </a:p>
          <a:p>
            <a:r>
              <a:rPr lang="en-US" altLang="en-US" sz="4000" dirty="0"/>
              <a:t>'</a:t>
            </a:r>
            <a:r>
              <a:rPr lang="en-US" altLang="en-US" sz="4000" dirty="0" err="1"/>
              <a:t>Gainst</a:t>
            </a:r>
            <a:r>
              <a:rPr lang="en-US" altLang="en-US" sz="4000" dirty="0"/>
              <a:t> the host of Hell uniting,</a:t>
            </a:r>
          </a:p>
          <a:p>
            <a:r>
              <a:rPr lang="en-US" altLang="en-US" sz="4000" dirty="0"/>
              <a:t>'Neath the yellow, red and blue.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CEA24CA-6082-3BF2-8AFC-3D6E4D65E7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98588"/>
            <a:ext cx="9144000" cy="4060825"/>
          </a:xfrm>
        </p:spPr>
        <p:txBody>
          <a:bodyPr/>
          <a:lstStyle/>
          <a:p>
            <a:r>
              <a:rPr lang="en-US" altLang="en-US" sz="2000" dirty="0"/>
              <a:t>Chorus</a:t>
            </a:r>
          </a:p>
          <a:p>
            <a:r>
              <a:rPr lang="en-US" altLang="en-US" sz="4000" dirty="0"/>
              <a:t>I 'll be true! I'll be true!</a:t>
            </a:r>
          </a:p>
          <a:p>
            <a:r>
              <a:rPr lang="en-US" altLang="en-US" sz="4000" dirty="0"/>
              <a:t>True to my </a:t>
            </a:r>
            <a:r>
              <a:rPr lang="en-US" altLang="en-US" sz="4000" dirty="0" err="1"/>
              <a:t>colours</a:t>
            </a:r>
            <a:r>
              <a:rPr lang="en-US" altLang="en-US" sz="4000" dirty="0"/>
              <a:t>, the yellow, red and blue;</a:t>
            </a:r>
          </a:p>
          <a:p>
            <a:r>
              <a:rPr lang="en-US" altLang="en-US" sz="4000" dirty="0"/>
              <a:t>I'll be true! I'll be true!</a:t>
            </a:r>
          </a:p>
          <a:p>
            <a:r>
              <a:rPr lang="en-US" altLang="en-US" sz="4000" dirty="0"/>
              <a:t>True to my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in the Army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E125902F-510D-707F-BD00-7CD550F7303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675"/>
            <a:ext cx="9144000" cy="3168650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Onward! each success repeating,</a:t>
            </a:r>
          </a:p>
          <a:p>
            <a:r>
              <a:rPr lang="en-US" altLang="en-US" sz="4000"/>
              <a:t>Never from the foe retreating,</a:t>
            </a:r>
          </a:p>
          <a:p>
            <a:r>
              <a:rPr lang="en-US" altLang="en-US" sz="4000"/>
              <a:t>All our enemies defeating,</a:t>
            </a:r>
          </a:p>
          <a:p>
            <a:r>
              <a:rPr lang="en-US" altLang="en-US" sz="4000"/>
              <a:t>'Neath the yellow, red and blue.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15B2F693-9583-0E6E-6BD8-7DA1720F13C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98588"/>
            <a:ext cx="9144000" cy="406082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 'll be true! I'll be true!</a:t>
            </a:r>
          </a:p>
          <a:p>
            <a:r>
              <a:rPr lang="en-US" altLang="en-US" sz="4000"/>
              <a:t>True to my colours, the yellow, red and blue;</a:t>
            </a:r>
          </a:p>
          <a:p>
            <a:r>
              <a:rPr lang="en-US" altLang="en-US" sz="4000"/>
              <a:t>I'll be true! I'll be true!</a:t>
            </a:r>
          </a:p>
          <a:p>
            <a:r>
              <a:rPr lang="en-US" altLang="en-US" sz="4000"/>
              <a:t>True to my Saviour in the Army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4F40DA-D008-16D3-900E-4814AF11F5F6}"/>
              </a:ext>
            </a:extLst>
          </p:cNvPr>
          <p:cNvSpPr txBox="1"/>
          <p:nvPr/>
        </p:nvSpPr>
        <p:spPr>
          <a:xfrm>
            <a:off x="191344" y="6093296"/>
            <a:ext cx="38877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’Neath our standard, we're engaging</a:t>
            </a:r>
            <a:r>
              <a:rPr lang="en-US" sz="1050" dirty="0"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Gustave Adolf Alexander Augustine </a:t>
            </a:r>
            <a:r>
              <a:rPr lang="en-US" sz="1050" dirty="0" err="1"/>
              <a:t>Grozinsky</a:t>
            </a:r>
            <a:r>
              <a:rPr lang="en-US" sz="1050" dirty="0"/>
              <a:t> (c 1870-1936)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© The General of The Salvation Army</a:t>
            </a:r>
            <a:r>
              <a:rPr lang="en-US" sz="1050" dirty="0">
                <a:latin typeface="+mn-lt"/>
              </a:rPr>
              <a:t> </a:t>
            </a:r>
            <a:endParaRPr lang="en-AU" sz="105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</TotalTime>
  <Words>219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1999-11-12T05:17:12Z</dcterms:created>
  <dcterms:modified xsi:type="dcterms:W3CDTF">2023-06-14T06:00:08Z</dcterms:modified>
</cp:coreProperties>
</file>